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343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24" r:id="rId19"/>
    <p:sldId id="340" r:id="rId20"/>
    <p:sldId id="341" r:id="rId21"/>
    <p:sldId id="34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DA203-EE6D-7040-9669-31F9A82ECEA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8B347-7672-984E-8542-0C2E64AD7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4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756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E1A1-9D3B-F84A-98C3-F384C640FB6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2E41-6F52-4446-AA28-BE4B4FCC2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E1A1-9D3B-F84A-98C3-F384C640FB6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2E41-6F52-4446-AA28-BE4B4FCC2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E1A1-9D3B-F84A-98C3-F384C640FB6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2E41-6F52-4446-AA28-BE4B4FCC2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E1A1-9D3B-F84A-98C3-F384C640FB6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2E41-6F52-4446-AA28-BE4B4FCC2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E1A1-9D3B-F84A-98C3-F384C640FB6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2E41-6F52-4446-AA28-BE4B4FCC2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E1A1-9D3B-F84A-98C3-F384C640FB6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2E41-6F52-4446-AA28-BE4B4FCC2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E1A1-9D3B-F84A-98C3-F384C640FB6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2E41-6F52-4446-AA28-BE4B4FCC2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E1A1-9D3B-F84A-98C3-F384C640FB6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2E41-6F52-4446-AA28-BE4B4FCC2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E1A1-9D3B-F84A-98C3-F384C640FB6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2E41-6F52-4446-AA28-BE4B4FCC2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E1A1-9D3B-F84A-98C3-F384C640FB6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2E41-6F52-4446-AA28-BE4B4FCC2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E1A1-9D3B-F84A-98C3-F384C640FB6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2E41-6F52-4446-AA28-BE4B4FCC2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-2" y="-1"/>
            <a:ext cx="9235440" cy="68573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6E1A1-9D3B-F84A-98C3-F384C640FB6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92E41-6F52-4446-AA28-BE4B4FCC29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1417638"/>
            <a:ext cx="9144000" cy="544036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FFFFFF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-3"/>
            <a:ext cx="9162288" cy="689152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94381" y="1417638"/>
            <a:ext cx="8795596" cy="530383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7F7DA-471B-674A-98B4-E3338016BCA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D3427-3906-9C42-8353-146DEDA2A6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FFFFFF"/>
          </a:solidFill>
          <a:latin typeface="Playlist Caps"/>
          <a:ea typeface="+mj-ea"/>
          <a:cs typeface="Playlist Cap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Dallas Public Library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July 26,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71923B-3E5A-4E80-BD4B-5854F338766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7" name="Picture 6" descr="citysqu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08940"/>
            <a:ext cx="2362200" cy="840783"/>
          </a:xfrm>
          <a:prstGeom prst="rect">
            <a:avLst/>
          </a:prstGeom>
        </p:spPr>
      </p:pic>
      <p:pic>
        <p:nvPicPr>
          <p:cNvPr id="8" name="Picture 7" descr="New MDHA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2" y="1843876"/>
            <a:ext cx="2414847" cy="8379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600200"/>
            <a:ext cx="8382107" cy="5121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Hard Conversations: The American                   Way of Poverty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MDHA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CitySquare</a:t>
            </a:r>
            <a:r>
              <a:rPr lang="en-US" dirty="0">
                <a:solidFill>
                  <a:schemeClr val="bg1"/>
                </a:solidFill>
              </a:rPr>
              <a:t>, and the                            </a:t>
            </a:r>
            <a:r>
              <a:rPr lang="en-US" b="1" dirty="0">
                <a:solidFill>
                  <a:schemeClr val="bg1"/>
                </a:solidFill>
              </a:rPr>
              <a:t>Dallas Public Library </a:t>
            </a:r>
            <a:r>
              <a:rPr lang="en-US" dirty="0">
                <a:solidFill>
                  <a:schemeClr val="bg1"/>
                </a:solidFill>
              </a:rPr>
              <a:t>present                                     a book synopsis of                                                 Sasha </a:t>
            </a:r>
            <a:r>
              <a:rPr lang="en-US" dirty="0" err="1">
                <a:solidFill>
                  <a:schemeClr val="bg1"/>
                </a:solidFill>
              </a:rPr>
              <a:t>Abramsky’s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The American                          Way of Poverty: How the                                     Other Half Still Lives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51-mJROpDjL._SX327_BO1,204,203,200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30" y="3141683"/>
            <a:ext cx="2424069" cy="367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5843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i="1" dirty="0">
                <a:solidFill>
                  <a:srgbClr val="FFFFFF"/>
                </a:solidFill>
              </a:rPr>
              <a:t>REMEMBER!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• There are poor people in Dallas</a:t>
            </a: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• There is a great divide in Dallas</a:t>
            </a: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• The number of poor people in Dallas is large, and not appreciably shrinking</a:t>
            </a:r>
          </a:p>
        </p:txBody>
      </p:sp>
    </p:spTree>
    <p:extLst>
      <p:ext uri="{BB962C8B-B14F-4D97-AF65-F5344CB8AC3E}">
        <p14:creationId xmlns:p14="http://schemas.microsoft.com/office/powerpoint/2010/main" val="2155185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i="1" dirty="0">
                <a:solidFill>
                  <a:srgbClr val="FFFFFF"/>
                </a:solidFill>
              </a:rPr>
              <a:t>Have you got it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• There are poor people in Dallas</a:t>
            </a: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• There is a great divide in Dallas</a:t>
            </a: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• The number of poor people in Dallas is large, and not appreciably shrinking</a:t>
            </a:r>
          </a:p>
        </p:txBody>
      </p:sp>
    </p:spTree>
    <p:extLst>
      <p:ext uri="{BB962C8B-B14F-4D97-AF65-F5344CB8AC3E}">
        <p14:creationId xmlns:p14="http://schemas.microsoft.com/office/powerpoint/2010/main" val="43371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b="1" i="1" dirty="0">
                <a:solidFill>
                  <a:srgbClr val="FFFFFF"/>
                </a:solidFill>
              </a:rPr>
              <a:t>One hundred years later, the negro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i="1" dirty="0">
                <a:solidFill>
                  <a:srgbClr val="FFFFFF"/>
                </a:solidFill>
              </a:rPr>
              <a:t>lives on a lonely island of poverty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i="1" dirty="0">
                <a:solidFill>
                  <a:srgbClr val="FFFFFF"/>
                </a:solidFill>
              </a:rPr>
              <a:t>in the midst of a vast ocean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i="1" dirty="0">
                <a:solidFill>
                  <a:srgbClr val="FFFFFF"/>
                </a:solidFill>
              </a:rPr>
              <a:t>of material prosperity.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</a:rPr>
              <a:t>Martin Luther King, Jr.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</a:rPr>
              <a:t>August 28, 1963</a:t>
            </a:r>
          </a:p>
        </p:txBody>
      </p:sp>
      <p:pic>
        <p:nvPicPr>
          <p:cNvPr id="7" name="Picture 6" descr="i-have-a-dre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28" y="3820006"/>
            <a:ext cx="3716313" cy="20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3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Poverty in Dallas</a:t>
            </a:r>
          </a:p>
        </p:txBody>
      </p:sp>
      <p:pic>
        <p:nvPicPr>
          <p:cNvPr id="4" name="Content Placeholder 3" descr="poverty_in_dallas_spreadi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41" r="-94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8261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b="1" i="1" dirty="0">
                <a:solidFill>
                  <a:srgbClr val="FFFFFF"/>
                </a:solidFill>
              </a:rPr>
              <a:t>“It’s not acceptable for a city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b="1" i="1" dirty="0">
                <a:solidFill>
                  <a:srgbClr val="FFFFFF"/>
                </a:solidFill>
              </a:rPr>
              <a:t> as full of wealth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b="1" i="1" dirty="0">
                <a:solidFill>
                  <a:srgbClr val="FFFFFF"/>
                </a:solidFill>
              </a:rPr>
              <a:t>and opportunity as Dallas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b="1" i="1" dirty="0">
                <a:solidFill>
                  <a:srgbClr val="FFFFFF"/>
                </a:solidFill>
              </a:rPr>
              <a:t> to be ranked third or fourth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b="1" i="1" dirty="0">
                <a:solidFill>
                  <a:srgbClr val="FFFFFF"/>
                </a:solidFill>
              </a:rPr>
              <a:t>poorest urban center in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b="1" i="1" dirty="0">
                <a:solidFill>
                  <a:srgbClr val="FFFFFF"/>
                </a:solidFill>
              </a:rPr>
              <a:t> the United States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b="1" i="1" dirty="0">
                <a:solidFill>
                  <a:srgbClr val="FFFFFF"/>
                </a:solidFill>
              </a:rPr>
              <a:t>behind Detroit,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b="1" i="1" dirty="0">
                <a:solidFill>
                  <a:srgbClr val="FFFFFF"/>
                </a:solidFill>
              </a:rPr>
              <a:t>Memphis &amp; Philadelphia”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</a:rPr>
              <a:t>Larry James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dirty="0" err="1">
                <a:solidFill>
                  <a:srgbClr val="FFFFFF"/>
                </a:solidFill>
              </a:rPr>
              <a:t>CitySquare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Picture 3" descr="larry_ja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" y="2950246"/>
            <a:ext cx="3716034" cy="311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63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United States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near the top</a:t>
            </a:r>
            <a:r>
              <a:rPr lang="mr-IN" dirty="0">
                <a:solidFill>
                  <a:srgbClr val="FFFFFF"/>
                </a:solidFill>
              </a:rPr>
              <a:t>…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 descr="cokar_business_des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46" r="-179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8963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Dallas Public Library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July 26</a:t>
            </a:r>
            <a:r>
              <a:rPr lang="en-US" sz="3600">
                <a:solidFill>
                  <a:srgbClr val="FFFFFF"/>
                </a:solidFill>
              </a:rPr>
              <a:t>, 2018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71923B-3E5A-4E80-BD4B-5854F338766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 descr="citysqu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08940"/>
            <a:ext cx="2362200" cy="840783"/>
          </a:xfrm>
          <a:prstGeom prst="rect">
            <a:avLst/>
          </a:prstGeom>
        </p:spPr>
      </p:pic>
      <p:pic>
        <p:nvPicPr>
          <p:cNvPr id="8" name="Picture 7" descr="New MDHA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2" y="1843876"/>
            <a:ext cx="2414847" cy="8379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600200"/>
            <a:ext cx="8382107" cy="5121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Hard Conversations: The American                   Way of Poverty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MDHA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CitySquare</a:t>
            </a:r>
            <a:r>
              <a:rPr lang="en-US" dirty="0">
                <a:solidFill>
                  <a:schemeClr val="bg1"/>
                </a:solidFill>
              </a:rPr>
              <a:t>, and the                            </a:t>
            </a:r>
            <a:r>
              <a:rPr lang="en-US" b="1" dirty="0">
                <a:solidFill>
                  <a:schemeClr val="bg1"/>
                </a:solidFill>
              </a:rPr>
              <a:t>Dallas Public Library </a:t>
            </a:r>
            <a:r>
              <a:rPr lang="en-US" dirty="0">
                <a:solidFill>
                  <a:schemeClr val="bg1"/>
                </a:solidFill>
              </a:rPr>
              <a:t>present                                     a book synopsis of                                                 Sasha </a:t>
            </a:r>
            <a:r>
              <a:rPr lang="en-US" dirty="0" err="1">
                <a:solidFill>
                  <a:schemeClr val="bg1"/>
                </a:solidFill>
              </a:rPr>
              <a:t>Abramsky’s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The American                          Way of Poverty: How the                                     Other Half Still Lives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51-mJROpDjL._SX327_BO1,204,203,200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30" y="3141683"/>
            <a:ext cx="2424069" cy="367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4033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About that rule of 17 </a:t>
            </a:r>
            <a:r>
              <a:rPr lang="mr-IN" dirty="0">
                <a:solidFill>
                  <a:srgbClr val="FFFFFF"/>
                </a:solidFill>
              </a:rPr>
              <a:t>–</a:t>
            </a:r>
            <a:r>
              <a:rPr lang="en-US" dirty="0">
                <a:solidFill>
                  <a:srgbClr val="FFFFFF"/>
                </a:solidFill>
              </a:rPr>
              <a:t> and books</a:t>
            </a:r>
            <a:r>
              <a:rPr lang="mr-IN" dirty="0">
                <a:solidFill>
                  <a:srgbClr val="FFFFFF"/>
                </a:solidFill>
              </a:rPr>
              <a:t>…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8. Aug- I Cant Breathe cop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55" r="-676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2872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We meet every third Thursday </a:t>
            </a:r>
            <a:r>
              <a:rPr lang="mr-IN" sz="3600" dirty="0">
                <a:solidFill>
                  <a:srgbClr val="FFFFFF"/>
                </a:solidFill>
              </a:rPr>
              <a:t>–</a:t>
            </a:r>
            <a:r>
              <a:rPr lang="en-US" sz="3600" dirty="0">
                <a:solidFill>
                  <a:srgbClr val="FFFFFF"/>
                </a:solidFill>
              </a:rPr>
              <a:t> come join us!</a:t>
            </a:r>
          </a:p>
        </p:txBody>
      </p:sp>
      <p:pic>
        <p:nvPicPr>
          <p:cNvPr id="5" name="Content Placeholder 4" descr="8. Aug- I Cant Breathe cop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55" r="-676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0445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Randy Mayeux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71923B-3E5A-4E80-BD4B-5854F338766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500" dirty="0">
                <a:solidFill>
                  <a:srgbClr val="FFFFFF"/>
                </a:solidFill>
              </a:rPr>
              <a:t>Randy Mayeux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FFFFFF"/>
                </a:solidFill>
              </a:rPr>
              <a:t>Dallas Texas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000" dirty="0" err="1">
                <a:solidFill>
                  <a:srgbClr val="FFFFFF"/>
                </a:solidFill>
              </a:rPr>
              <a:t>firstfridaybooksynopsis.com</a:t>
            </a:r>
            <a:endParaRPr lang="en-US" sz="3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FFFFFF"/>
                </a:solidFill>
              </a:rPr>
              <a:t>15minutebusinessbooks.com</a:t>
            </a:r>
          </a:p>
          <a:p>
            <a:pPr marL="0" indent="0">
              <a:buNone/>
            </a:pP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7" name="Picture 6" descr="RandyTEDxSMU2011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344" y="1600199"/>
            <a:ext cx="2986126" cy="44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3509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Dallas Public Library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July 26,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71923B-3E5A-4E80-BD4B-5854F33876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Content Placeholder 4" descr="51mB9KnBTgL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250" r="-85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78362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The Rule of Seventeen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71923B-3E5A-4E80-BD4B-5854F338766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2" name="Content Placeholder 11" descr="the-rule-of-17.jpg 1,650×1,275 pixel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79" r="-70879"/>
          <a:stretch>
            <a:fillRect/>
          </a:stretch>
        </p:blipFill>
        <p:spPr>
          <a:xfrm>
            <a:off x="-2188617" y="1338829"/>
            <a:ext cx="13414233" cy="7180542"/>
          </a:xfrm>
        </p:spPr>
      </p:pic>
    </p:spTree>
    <p:extLst>
      <p:ext uri="{BB962C8B-B14F-4D97-AF65-F5344CB8AC3E}">
        <p14:creationId xmlns:p14="http://schemas.microsoft.com/office/powerpoint/2010/main" val="61749508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A “lesson” about what’s “news”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>
                <a:solidFill>
                  <a:srgbClr val="FFFFFF"/>
                </a:solidFill>
              </a:rPr>
              <a:t>almost without exception, every single time we’ve covered climate change it’s been a palpable ratings killer, so the incentives are not great.</a:t>
            </a:r>
          </a:p>
          <a:p>
            <a:pPr marL="0" indent="0" algn="ctr">
              <a:buNone/>
            </a:pPr>
            <a:endParaRPr lang="en-US" sz="3600" dirty="0">
              <a:solidFill>
                <a:srgbClr val="FFFFFF"/>
              </a:solidFill>
            </a:endParaRPr>
          </a:p>
          <a:p>
            <a:pPr marL="0" indent="0" algn="r">
              <a:buNone/>
            </a:pPr>
            <a:r>
              <a:rPr lang="en-US" sz="2800" dirty="0">
                <a:solidFill>
                  <a:srgbClr val="FFFFFF"/>
                </a:solidFill>
              </a:rPr>
              <a:t>• Chris Hayes, MSNBC anchor,                                                in a </a:t>
            </a:r>
            <a:r>
              <a:rPr lang="en-US" sz="2800" dirty="0" err="1">
                <a:solidFill>
                  <a:srgbClr val="FFFFFF"/>
                </a:solidFill>
              </a:rPr>
              <a:t>Tweet</a:t>
            </a:r>
            <a:r>
              <a:rPr lang="en-US" sz="2800" dirty="0" err="1"/>
              <a:t>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414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Let’s stop and think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• There are poor people in Dallas</a:t>
            </a:r>
          </a:p>
        </p:txBody>
      </p:sp>
    </p:spTree>
    <p:extLst>
      <p:ext uri="{BB962C8B-B14F-4D97-AF65-F5344CB8AC3E}">
        <p14:creationId xmlns:p14="http://schemas.microsoft.com/office/powerpoint/2010/main" val="118786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Let’s stop and think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• There are poor people in Dallas</a:t>
            </a: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• There is a great divide in Dallas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8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Let’s stop and think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• There are poor people in Dallas</a:t>
            </a: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• There is a great divide in Dallas</a:t>
            </a: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• The number of poor people in Dallas is large, and not appreciably shrinking</a:t>
            </a:r>
          </a:p>
        </p:txBody>
      </p:sp>
    </p:spTree>
    <p:extLst>
      <p:ext uri="{BB962C8B-B14F-4D97-AF65-F5344CB8AC3E}">
        <p14:creationId xmlns:p14="http://schemas.microsoft.com/office/powerpoint/2010/main" val="228565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Let’s repeat</a:t>
            </a:r>
            <a:r>
              <a:rPr lang="mr-IN" sz="7200" dirty="0">
                <a:solidFill>
                  <a:srgbClr val="FFFFFF"/>
                </a:solidFill>
              </a:rPr>
              <a:t>…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• There are poor people in Dallas</a:t>
            </a: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• There is a great divide in Dallas</a:t>
            </a: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• The number of poor people in Dallas is large, and not appreciably shrinking</a:t>
            </a:r>
          </a:p>
        </p:txBody>
      </p:sp>
    </p:spTree>
    <p:extLst>
      <p:ext uri="{BB962C8B-B14F-4D97-AF65-F5344CB8AC3E}">
        <p14:creationId xmlns:p14="http://schemas.microsoft.com/office/powerpoint/2010/main" val="285130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Spread the word</a:t>
            </a:r>
            <a:r>
              <a:rPr lang="mr-IN" sz="6000" dirty="0">
                <a:solidFill>
                  <a:srgbClr val="FFFFFF"/>
                </a:solidFill>
              </a:rPr>
              <a:t>…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• There are poor people in Dallas</a:t>
            </a: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• There is a great divide in Dallas</a:t>
            </a: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• The number of poor people in Dallas is large, and not appreciably shrinking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07596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281</Words>
  <Application>Microsoft Office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Helvetica Neue</vt:lpstr>
      <vt:lpstr>Mangal</vt:lpstr>
      <vt:lpstr>Playlist Caps</vt:lpstr>
      <vt:lpstr>Office Theme</vt:lpstr>
      <vt:lpstr>Office Theme</vt:lpstr>
      <vt:lpstr>1_Office Theme</vt:lpstr>
      <vt:lpstr>Dallas Public Library July 26, 2018</vt:lpstr>
      <vt:lpstr>Dallas Public Library July 26, 2018</vt:lpstr>
      <vt:lpstr>The Rule of Seventeen</vt:lpstr>
      <vt:lpstr>A “lesson” about what’s “news”</vt:lpstr>
      <vt:lpstr>Let’s stop and think</vt:lpstr>
      <vt:lpstr>Let’s stop and think</vt:lpstr>
      <vt:lpstr>Let’s stop and think</vt:lpstr>
      <vt:lpstr>Let’s repeat…</vt:lpstr>
      <vt:lpstr>Spread the word…</vt:lpstr>
      <vt:lpstr>REMEMBER!</vt:lpstr>
      <vt:lpstr>Have you got it now?</vt:lpstr>
      <vt:lpstr>PowerPoint Presentation</vt:lpstr>
      <vt:lpstr>Poverty in Dallas</vt:lpstr>
      <vt:lpstr>PowerPoint Presentation</vt:lpstr>
      <vt:lpstr>The United States near the top…</vt:lpstr>
      <vt:lpstr>Dallas Public Library July 26, 2018</vt:lpstr>
      <vt:lpstr>About that rule of 17 – and books…</vt:lpstr>
      <vt:lpstr>We meet every third Thursday – come join us!</vt:lpstr>
      <vt:lpstr>Randy Mayeux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 Voiles</dc:creator>
  <cp:lastModifiedBy>David Gruber</cp:lastModifiedBy>
  <cp:revision>15</cp:revision>
  <dcterms:created xsi:type="dcterms:W3CDTF">2018-02-05T21:52:14Z</dcterms:created>
  <dcterms:modified xsi:type="dcterms:W3CDTF">2018-07-26T21:14:14Z</dcterms:modified>
</cp:coreProperties>
</file>